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italic.fntdata"/><Relationship Id="rId6" Type="http://schemas.openxmlformats.org/officeDocument/2006/relationships/slide" Target="slides/slide1.xml"/><Relationship Id="rId18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582d491d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582d491d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549e4a7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549e4a7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582d491d3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582d491d3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582d491d3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582d491d3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582d491d3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582d491d3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582d491d3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582d491d3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582d491d3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582d491d3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582d491d3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582d491d3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582d491d3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582d491d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582d491d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582d491d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 REU Week 3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Antonio Perillo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37" y="0"/>
            <a:ext cx="6454524" cy="50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311700" y="109363"/>
            <a:ext cx="4166399" cy="279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51000"/>
            <a:ext cx="8433325" cy="15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4478100" y="384950"/>
            <a:ext cx="32733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❖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Results from SLAC experiment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815200" y="2310750"/>
            <a:ext cx="3751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❖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Table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summarizing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my predicted values of the DCS using Rosenbluth, Mott, and Rutherford formalisms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4815200" y="2310750"/>
            <a:ext cx="3969000" cy="76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4624950" y="352250"/>
            <a:ext cx="2892600" cy="52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Transmittance Experiments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1300" l="0" r="0" t="-1300"/>
          <a:stretch/>
        </p:blipFill>
        <p:spPr>
          <a:xfrm>
            <a:off x="2336002" y="1225225"/>
            <a:ext cx="4471987" cy="335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00" y="496605"/>
            <a:ext cx="4208099" cy="37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511312"/>
            <a:ext cx="4208099" cy="36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41625" y="4277900"/>
            <a:ext cx="278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Lead Tungstate Crystal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417525" y="4277900"/>
            <a:ext cx="1979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Scintillator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901" y="315925"/>
            <a:ext cx="3447398" cy="42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17850"/>
            <a:ext cx="4681725" cy="416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Light Yield Results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5031000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787250" y="2016075"/>
            <a:ext cx="2522700" cy="13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J24:  LY ~ 9.07 pe/MeV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J24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5124486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504525" y="2451050"/>
            <a:ext cx="22182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LY ~ 6.06 pe/MeV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J39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1225225"/>
            <a:ext cx="5085809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787250" y="2092200"/>
            <a:ext cx="225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LY: ~ 10.36 pe/MeV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3" y="1041648"/>
            <a:ext cx="4610275" cy="30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198" y="1439750"/>
            <a:ext cx="3780100" cy="24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Dipole Model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25225"/>
            <a:ext cx="63722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